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D30658-4B2B-4726-86C0-AD96B962A7D2}">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0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2DB1F-1E9D-40F9-A286-96E5310F198B}" type="datetimeFigureOut">
              <a:rPr lang="en-GB" smtClean="0"/>
              <a:t>12/11/2012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BEB5F-594C-4268-AA47-9A236034008A}" type="slidenum">
              <a:rPr lang="en-GB" smtClean="0"/>
              <a:t>‹#›</a:t>
            </a:fld>
            <a:endParaRPr lang="en-GB"/>
          </a:p>
        </p:txBody>
      </p:sp>
    </p:spTree>
    <p:extLst>
      <p:ext uri="{BB962C8B-B14F-4D97-AF65-F5344CB8AC3E}">
        <p14:creationId xmlns:p14="http://schemas.microsoft.com/office/powerpoint/2010/main" val="191453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BEB5F-594C-4268-AA47-9A236034008A}" type="slidenum">
              <a:rPr lang="en-GB" smtClean="0"/>
              <a:t>6</a:t>
            </a:fld>
            <a:endParaRPr lang="en-GB"/>
          </a:p>
        </p:txBody>
      </p:sp>
    </p:spTree>
    <p:extLst>
      <p:ext uri="{BB962C8B-B14F-4D97-AF65-F5344CB8AC3E}">
        <p14:creationId xmlns:p14="http://schemas.microsoft.com/office/powerpoint/2010/main" val="375701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8A27BD-9C1F-416E-A359-2BBEE33CDC06}" type="datetimeFigureOut">
              <a:rPr lang="en-GB" smtClean="0"/>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335362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8A27BD-9C1F-416E-A359-2BBEE33CDC06}" type="datetimeFigureOut">
              <a:rPr lang="en-GB" smtClean="0"/>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66503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8A27BD-9C1F-416E-A359-2BBEE33CDC06}" type="datetimeFigureOut">
              <a:rPr lang="en-GB" smtClean="0"/>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116889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8A27BD-9C1F-416E-A359-2BBEE33CDC06}" type="datetimeFigureOut">
              <a:rPr lang="en-GB" smtClean="0"/>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375823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A27BD-9C1F-416E-A359-2BBEE33CDC06}" type="datetimeFigureOut">
              <a:rPr lang="en-GB" smtClean="0"/>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264864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8A27BD-9C1F-416E-A359-2BBEE33CDC06}" type="datetimeFigureOut">
              <a:rPr lang="en-GB" smtClean="0"/>
              <a:t>12/11/2012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81261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8A27BD-9C1F-416E-A359-2BBEE33CDC06}" type="datetimeFigureOut">
              <a:rPr lang="en-GB" smtClean="0"/>
              <a:t>12/11/2012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276417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8A27BD-9C1F-416E-A359-2BBEE33CDC06}" type="datetimeFigureOut">
              <a:rPr lang="en-GB" smtClean="0"/>
              <a:t>12/11/2012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311341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A27BD-9C1F-416E-A359-2BBEE33CDC06}" type="datetimeFigureOut">
              <a:rPr lang="en-GB" smtClean="0"/>
              <a:t>12/11/2012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96244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A27BD-9C1F-416E-A359-2BBEE33CDC06}" type="datetimeFigureOut">
              <a:rPr lang="en-GB" smtClean="0"/>
              <a:t>12/11/2012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209134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A27BD-9C1F-416E-A359-2BBEE33CDC06}" type="datetimeFigureOut">
              <a:rPr lang="en-GB" smtClean="0"/>
              <a:t>12/11/2012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969EF2-926D-4679-80BF-51CCEAF39A91}" type="slidenum">
              <a:rPr lang="en-GB" smtClean="0"/>
              <a:t>‹#›</a:t>
            </a:fld>
            <a:endParaRPr lang="en-GB"/>
          </a:p>
        </p:txBody>
      </p:sp>
    </p:spTree>
    <p:extLst>
      <p:ext uri="{BB962C8B-B14F-4D97-AF65-F5344CB8AC3E}">
        <p14:creationId xmlns:p14="http://schemas.microsoft.com/office/powerpoint/2010/main" val="254859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A27BD-9C1F-416E-A359-2BBEE33CDC06}" type="datetimeFigureOut">
              <a:rPr lang="en-GB" smtClean="0"/>
              <a:t>12/11/2012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69EF2-926D-4679-80BF-51CCEAF39A91}" type="slidenum">
              <a:rPr lang="en-GB" smtClean="0"/>
              <a:t>‹#›</a:t>
            </a:fld>
            <a:endParaRPr lang="en-GB"/>
          </a:p>
        </p:txBody>
      </p:sp>
    </p:spTree>
    <p:extLst>
      <p:ext uri="{BB962C8B-B14F-4D97-AF65-F5344CB8AC3E}">
        <p14:creationId xmlns:p14="http://schemas.microsoft.com/office/powerpoint/2010/main" val="2602196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aldzgraphics.net/freebies/free-downloadsplatter-paint-photoshop-brush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surveymoney.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urveymonkey.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Re-Designing Ilfracombe Arts College Logo</a:t>
            </a:r>
            <a:endParaRPr lang="en-GB" dirty="0"/>
          </a:p>
        </p:txBody>
      </p:sp>
      <p:sp>
        <p:nvSpPr>
          <p:cNvPr id="3" name="Subtitle 2"/>
          <p:cNvSpPr>
            <a:spLocks noGrp="1"/>
          </p:cNvSpPr>
          <p:nvPr>
            <p:ph type="subTitle" idx="1"/>
          </p:nvPr>
        </p:nvSpPr>
        <p:spPr/>
        <p:txBody>
          <a:bodyPr/>
          <a:lstStyle/>
          <a:p>
            <a:r>
              <a:rPr lang="en-GB" dirty="0" smtClean="0"/>
              <a:t>By: Ben Renton</a:t>
            </a:r>
            <a:endParaRPr lang="en-GB" dirty="0"/>
          </a:p>
        </p:txBody>
      </p:sp>
    </p:spTree>
    <p:extLst>
      <p:ext uri="{BB962C8B-B14F-4D97-AF65-F5344CB8AC3E}">
        <p14:creationId xmlns:p14="http://schemas.microsoft.com/office/powerpoint/2010/main" val="416120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Step 7- I now have added several paint splatter effects by creating separate layers for each. After using free transform on each splatter I positioned the splatters In the correct place for the text to slot into. </a:t>
            </a:r>
            <a:endParaRPr lang="en-GB" sz="2000" dirty="0">
              <a:latin typeface="Adobe Fan Heiti Std B" pitchFamily="34" charset="-128"/>
              <a:ea typeface="Adobe Fan Heiti Std B" pitchFamily="34"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768085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12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8 – I now have added small details to each separate splatter. I added more detail by putting more of the same coloured pixels around each splatter. This made the splat look more realistic for the final logo.  </a:t>
            </a:r>
            <a:endParaRPr lang="en-GB" sz="2000" dirty="0">
              <a:latin typeface="Adobe Fan Heiti Std B" pitchFamily="34" charset="-128"/>
              <a:ea typeface="Adobe Fan Heiti Std B" pitchFamily="34"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85730"/>
            <a:ext cx="7776864" cy="437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32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Step 9 – It was now time to add the text to do this I selected the text tool and selected the text style I wanted. I also selected the sized text I wanted and colour.</a:t>
            </a:r>
            <a:endParaRPr lang="en-GB" sz="2000" dirty="0">
              <a:latin typeface="Adobe Fan Heiti Std B" pitchFamily="34" charset="-128"/>
              <a:ea typeface="Adobe Fan Heiti Std B" pitchFamily="34" charset="-128"/>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69" y="1628800"/>
            <a:ext cx="7632848" cy="429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82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Step 9- I have now typed in the text I wanted and positioned it. </a:t>
            </a:r>
            <a:endParaRPr lang="en-GB" sz="2000" dirty="0">
              <a:latin typeface="Adobe Fan Heiti Std B" pitchFamily="34" charset="-128"/>
              <a:ea typeface="Adobe Fan Heiti Std B" pitchFamily="34"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4248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2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Step 9 (Continued) – I have now typed in the second part of text needed which is separate to the other text. </a:t>
            </a:r>
            <a:endParaRPr lang="en-GB" sz="2000" dirty="0">
              <a:latin typeface="Adobe Fan Heiti Std B" pitchFamily="34" charset="-128"/>
              <a:ea typeface="Adobe Fan Heiti Std B" pitchFamily="34"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29681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14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Step 10 – To make the text stand out more against the colours I needed to go into blending options. To do this I just right clicked the layer and then clicked on Blending Options.</a:t>
            </a:r>
            <a:endParaRPr lang="en-GB" sz="2000" dirty="0">
              <a:latin typeface="Adobe Fan Heiti Std B" pitchFamily="34" charset="-128"/>
              <a:ea typeface="Adobe Fan Heiti Std B" pitchFamily="34" charset="-128"/>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480" b="41863"/>
          <a:stretch/>
        </p:blipFill>
        <p:spPr bwMode="auto">
          <a:xfrm>
            <a:off x="539552" y="1700808"/>
            <a:ext cx="2173221" cy="249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700808"/>
            <a:ext cx="550461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85661" y="5085184"/>
            <a:ext cx="5504612" cy="923330"/>
          </a:xfrm>
          <a:prstGeom prst="rect">
            <a:avLst/>
          </a:prstGeom>
          <a:noFill/>
        </p:spPr>
        <p:txBody>
          <a:bodyPr wrap="square" rtlCol="0">
            <a:spAutoFit/>
          </a:bodyPr>
          <a:lstStyle/>
          <a:p>
            <a:pPr algn="ctr"/>
            <a:r>
              <a:rPr lang="en-GB" dirty="0" smtClean="0">
                <a:latin typeface="Adobe Fan Heiti Std B" pitchFamily="34" charset="-128"/>
                <a:ea typeface="Adobe Fan Heiti Std B" pitchFamily="34" charset="-128"/>
              </a:rPr>
              <a:t>Here I Have now gone into blending options and added a Shadow and stroke effect which allowed the text to stand out much better. </a:t>
            </a:r>
            <a:endParaRPr lang="en-GB"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97886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Step 10 (Continued) – I have now went into the other texts blending options and added a different stroke effect to allow the text to also stand out.</a:t>
            </a:r>
            <a:endParaRPr lang="en-GB" sz="2000" dirty="0">
              <a:latin typeface="Adobe Fan Heiti Std B" pitchFamily="34" charset="-128"/>
              <a:ea typeface="Adobe Fan Heiti Std B" pitchFamily="34" charset="-12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5"/>
            <a:ext cx="8058996" cy="453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29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11- I know had to create a final border for the logo. To do this I selected the shape tool and then selected a rectangle as my shape. I selected the colour as black and then dragged with the mouse to position it. </a:t>
            </a:r>
            <a:endParaRPr lang="en-GB" sz="2000" dirty="0">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793688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41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Step 11 (Continued)- Here is the final bordered logo. </a:t>
            </a:r>
            <a:endParaRPr lang="en-GB" sz="2000" dirty="0">
              <a:latin typeface="Adobe Fan Heiti Std B" pitchFamily="34" charset="-128"/>
              <a:ea typeface="Adobe Fan Heiti Std B"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19291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66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12 – The final step was to save the image for web use so I chose PNG. To start off I clicked file save for web. I then selected the type of file I wanted to save it as which was PNG-8. And then finally chose the directory I wanted to save it too.</a:t>
            </a:r>
            <a:endParaRPr lang="en-GB" sz="2000" dirty="0">
              <a:latin typeface="Adobe Fan Heiti Std B" pitchFamily="34" charset="-128"/>
              <a:ea typeface="Adobe Fan Heiti Std B" pitchFamily="34" charset="-128"/>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50504"/>
            <a:ext cx="8208912" cy="46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20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Adobe Fan Heiti Std B" pitchFamily="34" charset="-128"/>
                <a:ea typeface="Adobe Fan Heiti Std B" pitchFamily="34" charset="-128"/>
              </a:rPr>
              <a:t>Preparation</a:t>
            </a:r>
            <a:endParaRPr lang="en-GB" u="sng"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539552" y="1556792"/>
            <a:ext cx="8136904" cy="5472608"/>
          </a:xfrm>
        </p:spPr>
        <p:txBody>
          <a:bodyPr>
            <a:normAutofit/>
          </a:bodyPr>
          <a:lstStyle/>
          <a:p>
            <a:pPr marL="0" indent="0">
              <a:buNone/>
            </a:pPr>
            <a:r>
              <a:rPr lang="en-GB" sz="1600" dirty="0" smtClean="0">
                <a:latin typeface="Adobe Fan Heiti Std B" pitchFamily="34" charset="-128"/>
                <a:ea typeface="Adobe Fan Heiti Std B" pitchFamily="34" charset="-128"/>
              </a:rPr>
              <a:t>To start off re-designing the logo I sketched some creative ideas on a piece of paper. After I had decided which one suited best I developed and analysed it. Once the designed had been analysed it included information like the font sizes, colour etc. This allowed another person to be able to re create the developed logo. To display how I recreated the logo I have use PowerPoint.</a:t>
            </a:r>
          </a:p>
          <a:p>
            <a:pPr marL="0" indent="0">
              <a:buNone/>
            </a:pPr>
            <a:endParaRPr lang="en-GB" sz="1600" dirty="0">
              <a:latin typeface="Adobe Fan Heiti Std B" pitchFamily="34" charset="-128"/>
              <a:ea typeface="Adobe Fan Heiti Std B" pitchFamily="34" charset="-128"/>
            </a:endParaRPr>
          </a:p>
          <a:p>
            <a:pPr marL="0" indent="0">
              <a:buNone/>
            </a:pPr>
            <a:r>
              <a:rPr lang="en-GB" sz="1600" dirty="0" smtClean="0">
                <a:latin typeface="Adobe Fan Heiti Std B" pitchFamily="34" charset="-128"/>
                <a:ea typeface="Adobe Fan Heiti Std B" pitchFamily="34" charset="-128"/>
              </a:rPr>
              <a:t>To start off I needed to get the tools which would help me to create the logo on a program. I chose Photoshop to create the logo, this is because it has many features which will be needed and also I have used Photoshop in the past so I was used to working with it. Photoshop however didn't have all the tools I would need to create the logo therefore I had to download some more paint brush effects this is mainly due to the logo being made from paint splashes in the background. I downloaded the file from</a:t>
            </a:r>
          </a:p>
          <a:p>
            <a:pPr marL="0" indent="0">
              <a:buNone/>
            </a:pPr>
            <a:endParaRPr lang="en-GB" sz="1600" dirty="0" smtClean="0">
              <a:latin typeface="Adobe Fan Heiti Std B" pitchFamily="34" charset="-128"/>
              <a:ea typeface="Adobe Fan Heiti Std B" pitchFamily="34" charset="-128"/>
            </a:endParaRPr>
          </a:p>
          <a:p>
            <a:pPr marL="0" indent="0">
              <a:buNone/>
            </a:pPr>
            <a:r>
              <a:rPr lang="en-GB" sz="1600" dirty="0" smtClean="0">
                <a:latin typeface="Adobe Fan Heiti Std B" pitchFamily="34" charset="-128"/>
                <a:ea typeface="Adobe Fan Heiti Std B" pitchFamily="34" charset="-128"/>
              </a:rPr>
              <a:t>(</a:t>
            </a:r>
            <a:r>
              <a:rPr lang="en-GB" sz="1600" dirty="0" smtClean="0">
                <a:latin typeface="Adobe Fan Heiti Std B" pitchFamily="34" charset="-128"/>
                <a:ea typeface="Adobe Fan Heiti Std B" pitchFamily="34" charset="-128"/>
                <a:hlinkClick r:id="rId2"/>
              </a:rPr>
              <a:t>http://naldzgraphics.net/freebies/free-downloadsplatter-paint-photoshop-brushes/</a:t>
            </a:r>
            <a:r>
              <a:rPr lang="en-GB" sz="1600" dirty="0" smtClean="0">
                <a:latin typeface="Adobe Fan Heiti Std B" pitchFamily="34" charset="-128"/>
                <a:ea typeface="Adobe Fan Heiti Std B" pitchFamily="34" charset="-128"/>
              </a:rPr>
              <a:t>)</a:t>
            </a:r>
          </a:p>
          <a:p>
            <a:pPr marL="0" indent="0">
              <a:buNone/>
            </a:pPr>
            <a:endParaRPr lang="en-GB" sz="1600" dirty="0" smtClean="0">
              <a:latin typeface="Adobe Fan Heiti Std B" pitchFamily="34" charset="-128"/>
              <a:ea typeface="Adobe Fan Heiti Std B" pitchFamily="34" charset="-128"/>
            </a:endParaRPr>
          </a:p>
          <a:p>
            <a:pPr marL="0" indent="0">
              <a:buNone/>
            </a:pPr>
            <a:r>
              <a:rPr lang="en-GB" sz="1600" dirty="0" smtClean="0">
                <a:latin typeface="Adobe Fan Heiti Std B" pitchFamily="34" charset="-128"/>
                <a:ea typeface="Adobe Fan Heiti Std B" pitchFamily="34" charset="-128"/>
              </a:rPr>
              <a:t>This allowed me to use more paint brush effects which would help me recreate the logo on Photoshop . </a:t>
            </a:r>
            <a:endParaRPr lang="en-GB" sz="16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01784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13- The logo was then uploaded to: </a:t>
            </a:r>
            <a:r>
              <a:rPr lang="en-GB" sz="2000" dirty="0" smtClean="0">
                <a:latin typeface="Adobe Fan Heiti Std B" pitchFamily="34" charset="-128"/>
                <a:ea typeface="Adobe Fan Heiti Std B" pitchFamily="34" charset="-128"/>
                <a:hlinkClick r:id="rId2"/>
              </a:rPr>
              <a:t>www.surveymoney.com</a:t>
            </a:r>
            <a:r>
              <a:rPr lang="en-GB" sz="2000" dirty="0" smtClean="0">
                <a:latin typeface="Adobe Fan Heiti Std B" pitchFamily="34" charset="-128"/>
                <a:ea typeface="Adobe Fan Heiti Std B" pitchFamily="34" charset="-128"/>
              </a:rPr>
              <a:t>. Where I was able to collect feedback on the logo when users filled in a questionnaire. This would enable me to collect the feedback and finally manipulate the logo. </a:t>
            </a:r>
            <a:endParaRPr lang="en-GB" sz="2000" dirty="0">
              <a:latin typeface="Adobe Fan Heiti Std B" pitchFamily="34" charset="-128"/>
              <a:ea typeface="Adobe Fan Heiti Std B" pitchFamily="34"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42482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28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dobe Fan Heiti Std B" pitchFamily="34" charset="-128"/>
                <a:ea typeface="Adobe Fan Heiti Std B" pitchFamily="34" charset="-128"/>
              </a:rPr>
              <a:t>Questionnaire Results</a:t>
            </a:r>
            <a:endParaRPr lang="en-GB" sz="32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251520" y="1600200"/>
            <a:ext cx="8640960" cy="4925144"/>
          </a:xfrm>
        </p:spPr>
        <p:txBody>
          <a:bodyPr>
            <a:normAutofit/>
          </a:bodyPr>
          <a:lstStyle/>
          <a:p>
            <a:pPr marL="0" indent="0">
              <a:buNone/>
            </a:pPr>
            <a:r>
              <a:rPr lang="en-GB" sz="1800" dirty="0" smtClean="0">
                <a:latin typeface="Adobe Fan Heiti Std B" pitchFamily="34" charset="-128"/>
                <a:ea typeface="Adobe Fan Heiti Std B" pitchFamily="34" charset="-128"/>
              </a:rPr>
              <a:t>After the logo was created I uploaded the PNG file onto </a:t>
            </a:r>
            <a:r>
              <a:rPr lang="en-GB" sz="1800" dirty="0" smtClean="0">
                <a:latin typeface="Adobe Fan Heiti Std B" pitchFamily="34" charset="-128"/>
                <a:ea typeface="Adobe Fan Heiti Std B" pitchFamily="34" charset="-128"/>
                <a:hlinkClick r:id="rId2"/>
              </a:rPr>
              <a:t>www.surveymonkey.com</a:t>
            </a:r>
            <a:r>
              <a:rPr lang="en-GB" sz="1800" dirty="0" smtClean="0">
                <a:latin typeface="Adobe Fan Heiti Std B" pitchFamily="34" charset="-128"/>
                <a:ea typeface="Adobe Fan Heiti Std B" pitchFamily="34" charset="-128"/>
              </a:rPr>
              <a:t>. This allowed me to ask a set of different questions to users. I ask 9 different questions which would give me an idea of what peoples general thought on the logo was and what improvement is needed to be made. 6 Different people took part in the survey which gave me a nice amount of results at the end.  The following questions where asked with there results next to them:</a:t>
            </a:r>
          </a:p>
          <a:p>
            <a:r>
              <a:rPr lang="en-GB" sz="1800" dirty="0" smtClean="0">
                <a:latin typeface="Adobe Fan Heiti Std B" pitchFamily="34" charset="-128"/>
                <a:ea typeface="Adobe Fan Heiti Std B" pitchFamily="34" charset="-128"/>
              </a:rPr>
              <a:t>Do you find the logo simple? 5/6=Yes</a:t>
            </a:r>
          </a:p>
          <a:p>
            <a:r>
              <a:rPr lang="en-GB" sz="1800" dirty="0" smtClean="0">
                <a:latin typeface="Adobe Fan Heiti Std B" pitchFamily="34" charset="-128"/>
                <a:ea typeface="Adobe Fan Heiti Std B" pitchFamily="34" charset="-128"/>
              </a:rPr>
              <a:t>Does the logo appeal to you? 4/6=Yes</a:t>
            </a:r>
          </a:p>
          <a:p>
            <a:r>
              <a:rPr lang="en-GB" sz="1800" b="1" dirty="0">
                <a:latin typeface="Adobe Fan Heiti Std B" pitchFamily="34" charset="-128"/>
                <a:ea typeface="Adobe Fan Heiti Std B" pitchFamily="34" charset="-128"/>
              </a:rPr>
              <a:t>Would you recognize this logo again</a:t>
            </a:r>
            <a:r>
              <a:rPr lang="en-GB" sz="1800" b="1" dirty="0" smtClean="0">
                <a:latin typeface="Adobe Fan Heiti Std B" pitchFamily="34" charset="-128"/>
                <a:ea typeface="Adobe Fan Heiti Std B" pitchFamily="34" charset="-128"/>
              </a:rPr>
              <a:t>? 5/6=Yes</a:t>
            </a:r>
          </a:p>
          <a:p>
            <a:r>
              <a:rPr lang="en-GB" sz="1800" b="1" dirty="0" smtClean="0">
                <a:latin typeface="Adobe Fan Heiti Std B" pitchFamily="34" charset="-128"/>
                <a:ea typeface="Adobe Fan Heiti Std B" pitchFamily="34" charset="-128"/>
              </a:rPr>
              <a:t>Is all the text clear to you? 2/6=Yes</a:t>
            </a:r>
          </a:p>
          <a:p>
            <a:r>
              <a:rPr lang="en-GB" sz="1800" b="1" dirty="0" smtClean="0">
                <a:latin typeface="Adobe Fan Heiti Std B" pitchFamily="34" charset="-128"/>
                <a:ea typeface="Adobe Fan Heiti Std B" pitchFamily="34" charset="-128"/>
              </a:rPr>
              <a:t>Do you find the logo relevant to the school? 6/6=Yes</a:t>
            </a:r>
          </a:p>
          <a:p>
            <a:r>
              <a:rPr lang="en-GB" sz="1800" b="1" dirty="0" smtClean="0">
                <a:latin typeface="Adobe Fan Heiti Std B" pitchFamily="34" charset="-128"/>
                <a:ea typeface="Adobe Fan Heiti Std B" pitchFamily="34" charset="-128"/>
              </a:rPr>
              <a:t>Do you find the colours used appealing? 5/6=Yes</a:t>
            </a:r>
          </a:p>
          <a:p>
            <a:r>
              <a:rPr lang="en-GB" sz="1800" b="1" dirty="0" smtClean="0">
                <a:latin typeface="Adobe Fan Heiti Std B" pitchFamily="34" charset="-128"/>
                <a:ea typeface="Adobe Fan Heiti Std B" pitchFamily="34" charset="-128"/>
              </a:rPr>
              <a:t>What is the most appealing part to you? 4/6= Paint Splat, 2/6=Arty Style</a:t>
            </a:r>
          </a:p>
          <a:p>
            <a:r>
              <a:rPr lang="en-GB" sz="1800" b="1" dirty="0" smtClean="0">
                <a:latin typeface="Adobe Fan Heiti Std B" pitchFamily="34" charset="-128"/>
                <a:ea typeface="Adobe Fan Heiti Std B" pitchFamily="34" charset="-128"/>
              </a:rPr>
              <a:t>What part would you improve? 4/6 = No Improvement, 2/6=Text Style</a:t>
            </a:r>
          </a:p>
          <a:p>
            <a:r>
              <a:rPr lang="en-GB" sz="1800" dirty="0" smtClean="0">
                <a:latin typeface="Adobe Fan Heiti Std B" pitchFamily="34" charset="-128"/>
                <a:ea typeface="Adobe Fan Heiti Std B" pitchFamily="34" charset="-128"/>
              </a:rPr>
              <a:t>What would your overall rating be? Average = 8</a:t>
            </a:r>
          </a:p>
          <a:p>
            <a:endParaRPr lang="en-GB" sz="1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56544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dobe Fan Heiti Std B" pitchFamily="34" charset="-128"/>
                <a:ea typeface="Adobe Fan Heiti Std B" pitchFamily="34" charset="-128"/>
              </a:rPr>
              <a:t>Work Needed</a:t>
            </a:r>
            <a:endParaRPr lang="en-GB" sz="36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23528" y="1600200"/>
            <a:ext cx="8496944" cy="4525963"/>
          </a:xfrm>
        </p:spPr>
        <p:txBody>
          <a:bodyPr>
            <a:normAutofit/>
          </a:bodyPr>
          <a:lstStyle/>
          <a:p>
            <a:pPr marL="0" indent="0">
              <a:buNone/>
            </a:pPr>
            <a:r>
              <a:rPr lang="en-GB" sz="2000" dirty="0" smtClean="0">
                <a:latin typeface="Adobe Fan Heiti Std B" pitchFamily="34" charset="-128"/>
                <a:ea typeface="Adobe Fan Heiti Std B" pitchFamily="34" charset="-128"/>
              </a:rPr>
              <a:t>After the results It should that the text was not clear enough to the users. The overall improvement was also to improve the text style used. To start with the improvements I first observed the logo. </a:t>
            </a:r>
            <a:endParaRPr lang="en-GB" sz="2000" dirty="0">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59156"/>
            <a:ext cx="5904656" cy="332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stCxn id="6" idx="1"/>
          </p:cNvCxnSpPr>
          <p:nvPr/>
        </p:nvCxnSpPr>
        <p:spPr>
          <a:xfrm flipH="1">
            <a:off x="3779912" y="3669125"/>
            <a:ext cx="2952328" cy="12720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732240" y="3068960"/>
            <a:ext cx="2232248" cy="1200329"/>
          </a:xfrm>
          <a:prstGeom prst="rect">
            <a:avLst/>
          </a:prstGeom>
          <a:noFill/>
        </p:spPr>
        <p:txBody>
          <a:bodyPr wrap="square" rtlCol="0">
            <a:spAutoFit/>
          </a:bodyPr>
          <a:lstStyle/>
          <a:p>
            <a:r>
              <a:rPr lang="en-GB" dirty="0" smtClean="0"/>
              <a:t>The excellence for all is not a clear as the Ilfracombe arts college. </a:t>
            </a:r>
            <a:endParaRPr lang="en-GB" dirty="0"/>
          </a:p>
        </p:txBody>
      </p:sp>
      <p:sp>
        <p:nvSpPr>
          <p:cNvPr id="8" name="TextBox 7"/>
          <p:cNvSpPr txBox="1"/>
          <p:nvPr/>
        </p:nvSpPr>
        <p:spPr>
          <a:xfrm>
            <a:off x="6804248" y="4500980"/>
            <a:ext cx="2160240" cy="1754326"/>
          </a:xfrm>
          <a:prstGeom prst="rect">
            <a:avLst/>
          </a:prstGeom>
          <a:noFill/>
        </p:spPr>
        <p:txBody>
          <a:bodyPr wrap="square" rtlCol="0">
            <a:spAutoFit/>
          </a:bodyPr>
          <a:lstStyle/>
          <a:p>
            <a:r>
              <a:rPr lang="en-GB" dirty="0" smtClean="0"/>
              <a:t>The Ilfracombe Arts College text needs to have a brighter colour to be relevant to its surroundings and house style. </a:t>
            </a:r>
            <a:endParaRPr lang="en-GB" dirty="0"/>
          </a:p>
        </p:txBody>
      </p:sp>
      <p:cxnSp>
        <p:nvCxnSpPr>
          <p:cNvPr id="10" name="Straight Arrow Connector 9"/>
          <p:cNvCxnSpPr>
            <a:stCxn id="8" idx="1"/>
          </p:cNvCxnSpPr>
          <p:nvPr/>
        </p:nvCxnSpPr>
        <p:spPr>
          <a:xfrm flipH="1" flipV="1">
            <a:off x="3419872" y="4500980"/>
            <a:ext cx="3384376" cy="8771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89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GB" sz="1400" dirty="0" smtClean="0">
                <a:latin typeface="Adobe Fan Heiti Std B" pitchFamily="34" charset="-128"/>
                <a:ea typeface="Adobe Fan Heiti Std B" pitchFamily="34" charset="-128"/>
              </a:rPr>
              <a:t>Step 14 (Improvement)- To improve the text style and colour I first selected the text I wanted to edit with the text tool. I then highlighted the text and chose a lighter blue which was more relevant to the school. To do this I clicked on the colour option top middle of the screen. I also selected the new text style in the top right.  After this the text did not stand out a lot. To fix this I added a larger stroke effect. The result is on the next slide</a:t>
            </a:r>
            <a:endParaRPr lang="en-GB" sz="1400" dirty="0">
              <a:latin typeface="Adobe Fan Heiti Std B" pitchFamily="34" charset="-128"/>
              <a:ea typeface="Adobe Fan Heiti Std B"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751168" cy="436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uble Bracket 3"/>
          <p:cNvSpPr/>
          <p:nvPr/>
        </p:nvSpPr>
        <p:spPr>
          <a:xfrm>
            <a:off x="3491880" y="1916832"/>
            <a:ext cx="428684" cy="36004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Double Bracket 4"/>
          <p:cNvSpPr/>
          <p:nvPr/>
        </p:nvSpPr>
        <p:spPr>
          <a:xfrm>
            <a:off x="1043608" y="1700808"/>
            <a:ext cx="720080" cy="72008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1205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14- The Ilfracombe Arts College text stands out a lot more and the colour of the text is much more relevant to the school. This is because the school is painted light blue and the main House style is light blue. The next steps to improve the excellence for all will be on the next slide. </a:t>
            </a:r>
            <a:endParaRPr lang="en-GB" sz="2000" dirty="0">
              <a:latin typeface="Adobe Fan Heiti Std B" pitchFamily="34" charset="-128"/>
              <a:ea typeface="Adobe Fan Heiti Std B" pitchFamily="34"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367464" cy="414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43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14 (Continued) – The next step was to change the Excellence for All text so it is more noticeable. To do this I again selected the text tool and highlighted the text I needed to change. I Then made the text style the same as the other text and then changed the colour to a bright yellow to make it easier to read and notice. I also enlarged the text to have the same effect.</a:t>
            </a:r>
            <a:endParaRPr lang="en-GB" sz="2000" dirty="0">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4283"/>
            <a:ext cx="7319120" cy="411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85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Now after the improvements have been made the text on the logo is much better. The colours used on the text is also much more relevant to the school and its surroundings. After the improvements had been made I then asked the same people if the improvements now meet there standards. 6/6 People answered Yes which is a big improvement in the schools logo.</a:t>
            </a:r>
            <a:endParaRPr lang="en-GB" sz="2000" dirty="0">
              <a:latin typeface="Adobe Fan Heiti Std B" pitchFamily="34" charset="-128"/>
              <a:ea typeface="Adobe Fan Heiti Std B" pitchFamily="34" charset="-128"/>
            </a:endParaRP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0255" t="14632" r="38102" b="11000"/>
          <a:stretch/>
        </p:blipFill>
        <p:spPr bwMode="auto">
          <a:xfrm>
            <a:off x="683568" y="2180897"/>
            <a:ext cx="3240360" cy="325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4211960" y="3212976"/>
            <a:ext cx="1008112" cy="10801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55" t="13204" r="37554" b="9576"/>
          <a:stretch/>
        </p:blipFill>
        <p:spPr bwMode="auto">
          <a:xfrm>
            <a:off x="5652120" y="2096852"/>
            <a:ext cx="330129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19672" y="5561530"/>
            <a:ext cx="1512168" cy="369332"/>
          </a:xfrm>
          <a:prstGeom prst="rect">
            <a:avLst/>
          </a:prstGeom>
          <a:noFill/>
        </p:spPr>
        <p:txBody>
          <a:bodyPr wrap="square" rtlCol="0">
            <a:spAutoFit/>
          </a:bodyPr>
          <a:lstStyle/>
          <a:p>
            <a:pPr algn="ctr"/>
            <a:r>
              <a:rPr lang="en-GB" dirty="0" smtClean="0"/>
              <a:t>Before</a:t>
            </a:r>
            <a:endParaRPr lang="en-GB" dirty="0"/>
          </a:p>
        </p:txBody>
      </p:sp>
      <p:sp>
        <p:nvSpPr>
          <p:cNvPr id="8" name="TextBox 7"/>
          <p:cNvSpPr txBox="1"/>
          <p:nvPr/>
        </p:nvSpPr>
        <p:spPr>
          <a:xfrm>
            <a:off x="6876256" y="5561530"/>
            <a:ext cx="1368152" cy="369332"/>
          </a:xfrm>
          <a:prstGeom prst="rect">
            <a:avLst/>
          </a:prstGeom>
          <a:noFill/>
        </p:spPr>
        <p:txBody>
          <a:bodyPr wrap="square" rtlCol="0">
            <a:spAutoFit/>
          </a:bodyPr>
          <a:lstStyle/>
          <a:p>
            <a:pPr algn="ctr"/>
            <a:r>
              <a:rPr lang="en-GB" dirty="0" smtClean="0"/>
              <a:t>After</a:t>
            </a:r>
            <a:endParaRPr lang="en-GB" dirty="0"/>
          </a:p>
        </p:txBody>
      </p:sp>
    </p:spTree>
    <p:extLst>
      <p:ext uri="{BB962C8B-B14F-4D97-AF65-F5344CB8AC3E}">
        <p14:creationId xmlns:p14="http://schemas.microsoft.com/office/powerpoint/2010/main" val="105216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I finally then resaved the logo as a PNG file for internet use. </a:t>
            </a:r>
            <a:endParaRPr lang="en-GB" sz="2000" dirty="0">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1"/>
            <a:ext cx="3384376" cy="19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28802"/>
            <a:ext cx="3384376" cy="19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3717032"/>
            <a:ext cx="5192573" cy="29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616" y="4992777"/>
            <a:ext cx="648072" cy="369332"/>
          </a:xfrm>
          <a:prstGeom prst="rect">
            <a:avLst/>
          </a:prstGeom>
          <a:noFill/>
        </p:spPr>
        <p:txBody>
          <a:bodyPr wrap="square" rtlCol="0">
            <a:spAutoFit/>
          </a:bodyPr>
          <a:lstStyle/>
          <a:p>
            <a:r>
              <a:rPr lang="en-GB" dirty="0" smtClean="0"/>
              <a:t>V1</a:t>
            </a:r>
            <a:endParaRPr lang="en-GB" dirty="0"/>
          </a:p>
        </p:txBody>
      </p:sp>
      <p:sp>
        <p:nvSpPr>
          <p:cNvPr id="5" name="TextBox 4"/>
          <p:cNvSpPr txBox="1"/>
          <p:nvPr/>
        </p:nvSpPr>
        <p:spPr>
          <a:xfrm>
            <a:off x="7344308" y="4992777"/>
            <a:ext cx="648072" cy="369332"/>
          </a:xfrm>
          <a:prstGeom prst="rect">
            <a:avLst/>
          </a:prstGeom>
          <a:noFill/>
        </p:spPr>
        <p:txBody>
          <a:bodyPr wrap="square" rtlCol="0">
            <a:spAutoFit/>
          </a:bodyPr>
          <a:lstStyle/>
          <a:p>
            <a:r>
              <a:rPr lang="en-GB" dirty="0" smtClean="0"/>
              <a:t>V2</a:t>
            </a:r>
            <a:endParaRPr lang="en-GB" dirty="0"/>
          </a:p>
        </p:txBody>
      </p:sp>
    </p:spTree>
    <p:extLst>
      <p:ext uri="{BB962C8B-B14F-4D97-AF65-F5344CB8AC3E}">
        <p14:creationId xmlns:p14="http://schemas.microsoft.com/office/powerpoint/2010/main" val="247092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Autofit/>
          </a:bodyPr>
          <a:lstStyle/>
          <a:p>
            <a:r>
              <a:rPr lang="en-GB" sz="2000" dirty="0" smtClean="0">
                <a:latin typeface="Adobe Fan Heiti Std B" pitchFamily="34" charset="-128"/>
                <a:ea typeface="Adobe Fan Heiti Std B" pitchFamily="34" charset="-128"/>
              </a:rPr>
              <a:t>Step 1 – To start creating the logo I needed to generate a blank canvas on Photoshop to do this I opened Photoshop and click file then New. I named the canvas Ilfracombe Arts College Logo and chose suitable logo dimensions which was 600 pixels by 600 pixels this was a standard logo size for Photoshop. This also mean when the logo is shrunk to size the quality will be much better. </a:t>
            </a:r>
            <a:endParaRPr lang="en-GB" sz="2000" dirty="0">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54" t="12716" r="27048" b="35499"/>
          <a:stretch/>
        </p:blipFill>
        <p:spPr bwMode="auto">
          <a:xfrm>
            <a:off x="2267744" y="2708920"/>
            <a:ext cx="5112568" cy="320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31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latin typeface="Adobe Fan Heiti Std B" pitchFamily="34" charset="-128"/>
                <a:ea typeface="Adobe Fan Heiti Std B" pitchFamily="34" charset="-128"/>
              </a:rPr>
              <a:t>Step 2- To load up my downloaded paint brush effects I needed to click on the paint brush tool on the side panel then into size and settings to finally click load Brushes.</a:t>
            </a:r>
            <a:endParaRPr lang="en-GB" dirty="0">
              <a:latin typeface="Adobe Fan Heiti Std B" pitchFamily="34" charset="-128"/>
              <a:ea typeface="Adobe Fan Heiti Std B" pitchFamily="34" charset="-12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843184" cy="384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7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2 (Continued) – Once these steps where followed a box will pop up asking where the directory is of the file. To make things simple when I downloaded the file I saved it to my desktop so I could easily find it when I came to this step. The screenshots shows what I did. </a:t>
            </a:r>
            <a:endParaRPr lang="en-GB" sz="2000" dirty="0">
              <a:latin typeface="Adobe Fan Heiti Std B" pitchFamily="34" charset="-128"/>
              <a:ea typeface="Adobe Fan Heiti Std B" pitchFamily="34" charset="-12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80" t="12339" r="29255" b="31658"/>
          <a:stretch/>
        </p:blipFill>
        <p:spPr bwMode="auto">
          <a:xfrm>
            <a:off x="539552" y="1772816"/>
            <a:ext cx="3230421" cy="247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923928" y="2789718"/>
            <a:ext cx="946043"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003" t="10206" r="27493" b="30209"/>
          <a:stretch/>
        </p:blipFill>
        <p:spPr bwMode="auto">
          <a:xfrm>
            <a:off x="5004048" y="1772816"/>
            <a:ext cx="3483428" cy="26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9939" b="60733"/>
          <a:stretch/>
        </p:blipFill>
        <p:spPr bwMode="auto">
          <a:xfrm>
            <a:off x="3481330" y="4421667"/>
            <a:ext cx="2077682" cy="228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8061730">
            <a:off x="5853302" y="4856782"/>
            <a:ext cx="1439738"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p:cNvSpPr txBox="1"/>
          <p:nvPr/>
        </p:nvSpPr>
        <p:spPr>
          <a:xfrm>
            <a:off x="539552" y="5063509"/>
            <a:ext cx="2304256" cy="923330"/>
          </a:xfrm>
          <a:prstGeom prst="rect">
            <a:avLst/>
          </a:prstGeom>
          <a:noFill/>
        </p:spPr>
        <p:txBody>
          <a:bodyPr wrap="square" rtlCol="0">
            <a:spAutoFit/>
          </a:bodyPr>
          <a:lstStyle/>
          <a:p>
            <a:pPr algn="ctr"/>
            <a:r>
              <a:rPr lang="en-GB" dirty="0" smtClean="0">
                <a:latin typeface="Adobe Fan Heiti Std B" pitchFamily="34" charset="-128"/>
                <a:ea typeface="Adobe Fan Heiti Std B" pitchFamily="34" charset="-128"/>
              </a:rPr>
              <a:t>Now the paint brush effects are an option from the list. </a:t>
            </a:r>
            <a:endParaRPr lang="en-GB"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67635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8019"/>
            <a:ext cx="8229600" cy="1143000"/>
          </a:xfrm>
        </p:spPr>
        <p:txBody>
          <a:bodyPr>
            <a:noAutofit/>
          </a:bodyPr>
          <a:lstStyle/>
          <a:p>
            <a:r>
              <a:rPr lang="en-GB" sz="2000" dirty="0" smtClean="0">
                <a:latin typeface="Adobe Fan Heiti Std B" pitchFamily="34" charset="-128"/>
                <a:ea typeface="Adobe Fan Heiti Std B" pitchFamily="34" charset="-128"/>
              </a:rPr>
              <a:t>Step 3 – I Now had to create new layer for each paint splatter so i would be able to rotate them and transform them after. I created a new layer by going to the bottom right corner and clicking the create new layer icon.</a:t>
            </a:r>
            <a:endParaRPr lang="en-GB" sz="2000" dirty="0">
              <a:latin typeface="Adobe Fan Heiti Std B" pitchFamily="34" charset="-128"/>
              <a:ea typeface="Adobe Fan Heiti Std B" pitchFamily="34" charset="-128"/>
            </a:endParaRPr>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1652" t="89232"/>
          <a:stretch/>
        </p:blipFill>
        <p:spPr bwMode="auto">
          <a:xfrm>
            <a:off x="659429" y="1844824"/>
            <a:ext cx="313020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979712" y="1412776"/>
            <a:ext cx="1203026" cy="12375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80115" t="35811" b="40345"/>
          <a:stretch/>
        </p:blipFill>
        <p:spPr bwMode="auto">
          <a:xfrm>
            <a:off x="6516216" y="1820619"/>
            <a:ext cx="182045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995936" y="1820619"/>
            <a:ext cx="2309857" cy="923330"/>
          </a:xfrm>
          <a:prstGeom prst="rect">
            <a:avLst/>
          </a:prstGeom>
          <a:noFill/>
        </p:spPr>
        <p:txBody>
          <a:bodyPr wrap="square" rtlCol="0">
            <a:spAutoFit/>
          </a:bodyPr>
          <a:lstStyle/>
          <a:p>
            <a:pPr algn="ctr"/>
            <a:r>
              <a:rPr lang="en-GB" dirty="0" smtClean="0">
                <a:latin typeface="Adobe Fan Heiti Std B" pitchFamily="34" charset="-128"/>
                <a:ea typeface="Adobe Fan Heiti Std B" pitchFamily="34" charset="-128"/>
              </a:rPr>
              <a:t>This now created a new transparent layer.</a:t>
            </a:r>
            <a:endParaRPr lang="en-GB" dirty="0">
              <a:latin typeface="Adobe Fan Heiti Std B" pitchFamily="34" charset="-128"/>
              <a:ea typeface="Adobe Fan Heiti Std B" pitchFamily="34" charset="-128"/>
            </a:endParaRPr>
          </a:p>
        </p:txBody>
      </p:sp>
      <p:cxnSp>
        <p:nvCxnSpPr>
          <p:cNvPr id="14" name="Straight Arrow Connector 13"/>
          <p:cNvCxnSpPr/>
          <p:nvPr/>
        </p:nvCxnSpPr>
        <p:spPr>
          <a:xfrm flipV="1">
            <a:off x="5724128" y="2456892"/>
            <a:ext cx="1656184" cy="1080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51520" y="2996952"/>
            <a:ext cx="8712968" cy="0"/>
          </a:xfrm>
          <a:prstGeom prst="line">
            <a:avLst/>
          </a:prstGeom>
        </p:spPr>
        <p:style>
          <a:lnRef idx="1">
            <a:schemeClr val="dk1"/>
          </a:lnRef>
          <a:fillRef idx="0">
            <a:schemeClr val="dk1"/>
          </a:fillRef>
          <a:effectRef idx="0">
            <a:schemeClr val="dk1"/>
          </a:effectRef>
          <a:fontRef idx="minor">
            <a:schemeClr val="tx1"/>
          </a:fontRef>
        </p:style>
      </p:cxn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 r="77568" b="60927"/>
          <a:stretch/>
        </p:blipFill>
        <p:spPr bwMode="auto">
          <a:xfrm>
            <a:off x="633933" y="3215342"/>
            <a:ext cx="3342057" cy="327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03948" y="3958062"/>
            <a:ext cx="4824536" cy="1477328"/>
          </a:xfrm>
          <a:prstGeom prst="rect">
            <a:avLst/>
          </a:prstGeom>
          <a:noFill/>
        </p:spPr>
        <p:txBody>
          <a:bodyPr wrap="square" rtlCol="0">
            <a:spAutoFit/>
          </a:bodyPr>
          <a:lstStyle/>
          <a:p>
            <a:pPr algn="ctr"/>
            <a:r>
              <a:rPr lang="en-GB" dirty="0" smtClean="0">
                <a:latin typeface="Adobe Fan Heiti Std B" pitchFamily="34" charset="-128"/>
                <a:ea typeface="Adobe Fan Heiti Std B" pitchFamily="34" charset="-128"/>
              </a:rPr>
              <a:t>I now selected the paint tool on the side panel and decided the size of the splatter which was just above 400 pixels. I then selected which splat I was going to use which was 1450.</a:t>
            </a:r>
            <a:endParaRPr lang="en-GB"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71187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Step 4 – I now selected the colour of the splatter which was light blue I did this by using the top right corner colour panel.</a:t>
            </a:r>
            <a:endParaRPr lang="en-GB" sz="2000" dirty="0">
              <a:latin typeface="Adobe Fan Heiti Std B" pitchFamily="34" charset="-128"/>
              <a:ea typeface="Adobe Fan Heiti Std B" pitchFamily="34" charset="-128"/>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818" t="7368" r="80" b="74081"/>
          <a:stretch/>
        </p:blipFill>
        <p:spPr bwMode="auto">
          <a:xfrm>
            <a:off x="755576" y="1556792"/>
            <a:ext cx="2448272" cy="152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88" t="17140" r="39206" b="13363"/>
          <a:stretch/>
        </p:blipFill>
        <p:spPr bwMode="auto">
          <a:xfrm>
            <a:off x="672461" y="3501008"/>
            <a:ext cx="2614502" cy="260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7924" y="1855452"/>
            <a:ext cx="4392488" cy="923330"/>
          </a:xfrm>
          <a:prstGeom prst="rect">
            <a:avLst/>
          </a:prstGeom>
          <a:noFill/>
        </p:spPr>
        <p:txBody>
          <a:bodyPr wrap="square" rtlCol="0">
            <a:spAutoFit/>
          </a:bodyPr>
          <a:lstStyle/>
          <a:p>
            <a:pPr algn="ctr"/>
            <a:r>
              <a:rPr lang="en-GB" dirty="0" smtClean="0">
                <a:latin typeface="Adobe Fan Heiti Std B" pitchFamily="34" charset="-128"/>
                <a:ea typeface="Adobe Fan Heiti Std B" pitchFamily="34" charset="-128"/>
              </a:rPr>
              <a:t>After selecting the colour I positioned the splatter with the mouse and left clicked to create it.</a:t>
            </a:r>
            <a:endParaRPr lang="en-GB" dirty="0">
              <a:latin typeface="Adobe Fan Heiti Std B" pitchFamily="34" charset="-128"/>
              <a:ea typeface="Adobe Fan Heiti Std B" pitchFamily="34" charset="-128"/>
            </a:endParaRPr>
          </a:p>
        </p:txBody>
      </p:sp>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54" t="15993" r="38797" b="9669"/>
          <a:stretch/>
        </p:blipFill>
        <p:spPr bwMode="auto">
          <a:xfrm>
            <a:off x="6084168" y="3543239"/>
            <a:ext cx="270211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33228" y="3613213"/>
            <a:ext cx="2232248" cy="2308324"/>
          </a:xfrm>
          <a:prstGeom prst="rect">
            <a:avLst/>
          </a:prstGeom>
          <a:noFill/>
        </p:spPr>
        <p:txBody>
          <a:bodyPr wrap="square" rtlCol="0">
            <a:spAutoFit/>
          </a:bodyPr>
          <a:lstStyle/>
          <a:p>
            <a:pPr algn="ctr"/>
            <a:r>
              <a:rPr lang="en-GB" dirty="0" smtClean="0">
                <a:latin typeface="Adobe Fan Heiti Std B" pitchFamily="34" charset="-128"/>
                <a:ea typeface="Adobe Fan Heiti Std B" pitchFamily="34" charset="-128"/>
              </a:rPr>
              <a:t>I know wanted to rotate the splatter. To do this I used free transform (Ctrl+T). This allowed me to rotate the splatter and resize it. </a:t>
            </a:r>
            <a:endParaRPr lang="en-GB"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76955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5- After the transformation of the other splatter I now added another splat effect on the same layer. This meant the two splat effects acted as one. I followed the same steps as previously to create the second splatter. </a:t>
            </a:r>
            <a:endParaRPr lang="en-GB" sz="2000" dirty="0">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799"/>
            <a:ext cx="8208912" cy="46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3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Step 6- I now created another layer for a separate splatter. After the second layer was created I reselected the brush tool and a different splatter effect. After this I changed the colour with the colour panel to red. Lastly I positioned the splatter effect and left clicked to create it. </a:t>
            </a:r>
            <a:endParaRPr lang="en-GB" sz="2000" dirty="0">
              <a:latin typeface="Adobe Fan Heiti Std B" pitchFamily="34" charset="-128"/>
              <a:ea typeface="Adobe Fan Heiti Std B"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9386"/>
            <a:ext cx="8183216" cy="460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474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1654</Words>
  <Application>Microsoft Office PowerPoint</Application>
  <PresentationFormat>On-screen Show (4:3)</PresentationFormat>
  <Paragraphs>59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Re-Designing Ilfracombe Arts College Logo</vt:lpstr>
      <vt:lpstr>Preparation</vt:lpstr>
      <vt:lpstr>Step 1 – To start creating the logo I needed to generate a blank canvas on Photoshop to do this I opened Photoshop and click file then New. I named the canvas Ilfracombe Arts College Logo and chose suitable logo dimensions which was 600 pixels by 600 pixels this was a standard logo size for Photoshop. This also mean when the logo is shrunk to size the quality will be much better. </vt:lpstr>
      <vt:lpstr>Step 2- To load up my downloaded paint brush effects I needed to click on the paint brush tool on the side panel then into size and settings to finally click load Brushes.</vt:lpstr>
      <vt:lpstr>Step 2 (Continued) – Once these steps where followed a box will pop up asking where the directory is of the file. To make things simple when I downloaded the file I saved it to my desktop so I could easily find it when I came to this step. The screenshots shows what I did. </vt:lpstr>
      <vt:lpstr>Step 3 – I Now had to create new layer for each paint splatter so i would be able to rotate them and transform them after. I created a new layer by going to the bottom right corner and clicking the create new layer icon.</vt:lpstr>
      <vt:lpstr>Step 4 – I now selected the colour of the splatter which was light blue I did this by using the top right corner colour panel.</vt:lpstr>
      <vt:lpstr>Step 5- After the transformation of the other splatter I now added another splat effect on the same layer. This meant the two splat effects acted as one. I followed the same steps as previously to create the second splatter. </vt:lpstr>
      <vt:lpstr>Step 6- I now created another layer for a separate splatter. After the second layer was created I reselected the brush tool and a different splatter effect. After this I changed the colour with the colour panel to red. Lastly I positioned the splatter effect and left clicked to create it. </vt:lpstr>
      <vt:lpstr>Step 7- I now have added several paint splatter effects by creating separate layers for each. After using free transform on each splatter I positioned the splatters In the correct place for the text to slot into. </vt:lpstr>
      <vt:lpstr>Step 8 – I now have added small details to each separate splatter. I added more detail by putting more of the same coloured pixels around each splatter. This made the splat look more realistic for the final logo.  </vt:lpstr>
      <vt:lpstr>Step 9 – It was now time to add the text to do this I selected the text tool and selected the text style I wanted. I also selected the sized text I wanted and colour.</vt:lpstr>
      <vt:lpstr>Step 9- I have now typed in the text I wanted and positioned it. </vt:lpstr>
      <vt:lpstr>Step 9 (Continued) – I have now typed in the second part of text needed which is separate to the other text. </vt:lpstr>
      <vt:lpstr>Step 10 – To make the text stand out more against the colours I needed to go into blending options. To do this I just right clicked the layer and then clicked on Blending Options.</vt:lpstr>
      <vt:lpstr>Step 10 (Continued) – I have now went into the other texts blending options and added a different stroke effect to allow the text to also stand out.</vt:lpstr>
      <vt:lpstr>Step 11- I know had to create a final border for the logo. To do this I selected the shape tool and then selected a rectangle as my shape. I selected the colour as black and then dragged with the mouse to position it. </vt:lpstr>
      <vt:lpstr>Step 11 (Continued)- Here is the final bordered logo. </vt:lpstr>
      <vt:lpstr>Step 12 – The final step was to save the image for web use so I chose PNG. To start off I clicked file save for web. I then selected the type of file I wanted to save it as which was PNG-8. And then finally chose the directory I wanted to save it too.</vt:lpstr>
      <vt:lpstr>Step 13- The logo was then uploaded to: www.surveymoney.com. Where I was able to collect feedback on the logo when users filled in a questionnaire. This would enable me to collect the feedback and finally manipulate the logo. </vt:lpstr>
      <vt:lpstr>Questionnaire Results</vt:lpstr>
      <vt:lpstr>Work Needed</vt:lpstr>
      <vt:lpstr>Step 14 (Improvement)- To improve the text style and colour I first selected the text I wanted to edit with the text tool. I then highlighted the text and chose a lighter blue which was more relevant to the school. To do this I clicked on the colour option top middle of the screen. I also selected the new text style in the top right.  After this the text did not stand out a lot. To fix this I added a larger stroke effect. The result is on the next slide</vt:lpstr>
      <vt:lpstr>Step 14- The Ilfracombe Arts College text stands out a lot more and the colour of the text is much more relevant to the school. This is because the school is painted light blue and the main House style is light blue. The next steps to improve the excellence for all will be on the next slide. </vt:lpstr>
      <vt:lpstr>Step 14 (Continued) – The next step was to change the Excellence for All text so it is more noticeable. To do this I again selected the text tool and highlighted the text I needed to change. I Then made the text style the same as the other text and then changed the colour to a bright yellow to make it easier to read and notice. I also enlarged the text to have the same effect.</vt:lpstr>
      <vt:lpstr>Now after the improvements have been made the text on the logo is much better. The colours used on the text is also much more relevant to the school and its surroundings. After the improvements had been made I then asked the same people if the improvements now meet there standards. 6/6 People answered Yes which is a big improvement in the schools logo.</vt:lpstr>
      <vt:lpstr>I finally then resaved the logo as a PNG file for internet use.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Re-Designing Ilfracombe Arts College Logo</dc:title>
  <dc:creator>Ben</dc:creator>
  <cp:lastModifiedBy>Ben</cp:lastModifiedBy>
  <cp:revision>39</cp:revision>
  <dcterms:created xsi:type="dcterms:W3CDTF">2012-10-23T22:12:04Z</dcterms:created>
  <dcterms:modified xsi:type="dcterms:W3CDTF">2012-11-12T23:17:51Z</dcterms:modified>
</cp:coreProperties>
</file>